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2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cxnSp>
        <p:nvCxnSpPr>
          <p:cNvPr id="8" name="Rovná spojnic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dátumu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3B28-99BF-4E98-AE10-E7B3B4D35364}" type="datetimeFigureOut">
              <a:rPr lang="sk-SK" smtClean="0"/>
              <a:t>11. 1. 2011</a:t>
            </a:fld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205645-2EA1-4C02-8081-AE51C6AE15D6}" type="slidenum">
              <a:rPr lang="sk-SK" smtClean="0"/>
              <a:t>‹#›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3B28-99BF-4E98-AE10-E7B3B4D35364}" type="datetimeFigureOut">
              <a:rPr lang="sk-SK" smtClean="0"/>
              <a:t>11. 1. 2011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05645-2EA1-4C02-8081-AE51C6AE15D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3B28-99BF-4E98-AE10-E7B3B4D35364}" type="datetimeFigureOut">
              <a:rPr lang="sk-SK" smtClean="0"/>
              <a:t>11. 1. 2011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05645-2EA1-4C02-8081-AE51C6AE15D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66C3B28-99BF-4E98-AE10-E7B3B4D35364}" type="datetimeFigureOut">
              <a:rPr lang="sk-SK" smtClean="0"/>
              <a:t>11. 1. 2011</a:t>
            </a:fld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8205645-2EA1-4C02-8081-AE51C6AE15D6}" type="slidenum">
              <a:rPr lang="sk-SK" smtClean="0"/>
              <a:t>‹#›</a:t>
            </a:fld>
            <a:endParaRPr lang="sk-SK"/>
          </a:p>
        </p:txBody>
      </p:sp>
      <p:sp>
        <p:nvSpPr>
          <p:cNvPr id="16" name="Zástupný symbol päty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3B28-99BF-4E98-AE10-E7B3B4D35364}" type="datetimeFigureOut">
              <a:rPr lang="sk-SK" smtClean="0"/>
              <a:t>11. 1. 2011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05645-2EA1-4C02-8081-AE51C6AE15D6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cxnSp>
        <p:nvCxnSpPr>
          <p:cNvPr id="7" name="Rovná spojnic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3B28-99BF-4E98-AE10-E7B3B4D35364}" type="datetimeFigureOut">
              <a:rPr lang="sk-SK" smtClean="0"/>
              <a:t>11. 1. 2011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05645-2EA1-4C02-8081-AE51C6AE15D6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05645-2EA1-4C02-8081-AE51C6AE15D6}" type="slidenum">
              <a:rPr lang="sk-SK" smtClean="0"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3B28-99BF-4E98-AE10-E7B3B4D35364}" type="datetimeFigureOut">
              <a:rPr lang="sk-SK" smtClean="0"/>
              <a:t>11. 1. 2011</a:t>
            </a:fld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2" name="Zástupný symbol obsah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34" name="Zástupný symbol obsah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cxnSp>
        <p:nvCxnSpPr>
          <p:cNvPr id="10" name="Rovná spojnic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nic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3B28-99BF-4E98-AE10-E7B3B4D35364}" type="datetimeFigureOut">
              <a:rPr lang="sk-SK" smtClean="0"/>
              <a:t>11. 1. 2011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05645-2EA1-4C02-8081-AE51C6AE15D6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3B28-99BF-4E98-AE10-E7B3B4D35364}" type="datetimeFigureOut">
              <a:rPr lang="sk-SK" smtClean="0"/>
              <a:t>11. 1. 2011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05645-2EA1-4C02-8081-AE51C6AE15D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obsah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66C3B28-99BF-4E98-AE10-E7B3B4D35364}" type="datetimeFigureOut">
              <a:rPr lang="sk-SK" smtClean="0"/>
              <a:t>11. 1. 2011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205645-2EA1-4C02-8081-AE51C6AE15D6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3B28-99BF-4E98-AE10-E7B3B4D35364}" type="datetimeFigureOut">
              <a:rPr lang="sk-SK" smtClean="0"/>
              <a:t>11. 1. 2011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205645-2EA1-4C02-8081-AE51C6AE15D6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66C3B28-99BF-4E98-AE10-E7B3B4D35364}" type="datetimeFigureOut">
              <a:rPr lang="sk-SK" smtClean="0"/>
              <a:t>11. 1. 2011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8205645-2EA1-4C02-8081-AE51C6AE15D6}" type="slidenum">
              <a:rPr lang="sk-SK" smtClean="0"/>
              <a:t>‹#›</a:t>
            </a:fld>
            <a:endParaRPr lang="sk-SK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sz="3600" dirty="0" smtClean="0">
                <a:solidFill>
                  <a:schemeClr val="bg1"/>
                </a:solidFill>
              </a:rPr>
              <a:t>6. ročník</a:t>
            </a:r>
            <a:endParaRPr lang="sk-SK" sz="3600" dirty="0">
              <a:solidFill>
                <a:schemeClr val="bg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6600" b="1" dirty="0" smtClean="0">
                <a:solidFill>
                  <a:schemeClr val="bg1"/>
                </a:solidFill>
              </a:rPr>
              <a:t>Minulý čas</a:t>
            </a:r>
            <a:endParaRPr lang="sk-SK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DSC029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3737389" cy="2803042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k-SK" dirty="0" smtClean="0">
                <a:solidFill>
                  <a:schemeClr val="bg1"/>
                </a:solidFill>
              </a:rPr>
              <a:t>Čo sme ešte robili na výlete? </a:t>
            </a:r>
            <a:r>
              <a:rPr lang="sk-SK" dirty="0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r>
              <a:rPr lang="sk-SK" dirty="0" smtClean="0">
                <a:solidFill>
                  <a:schemeClr val="bg1"/>
                </a:solidFill>
              </a:rPr>
              <a:t/>
            </a:r>
            <a:br>
              <a:rPr lang="sk-SK" dirty="0" smtClean="0">
                <a:solidFill>
                  <a:schemeClr val="bg1"/>
                </a:solidFill>
              </a:rPr>
            </a:br>
            <a:r>
              <a:rPr lang="sk-SK" dirty="0" smtClean="0">
                <a:solidFill>
                  <a:schemeClr val="bg1"/>
                </a:solidFill>
              </a:rPr>
              <a:t>Popíšte fotky.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5" name="Obrázok 4" descr="DSC028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484784"/>
            <a:ext cx="3744416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k-SK" sz="3200" b="1" dirty="0" smtClean="0">
                <a:solidFill>
                  <a:srgbClr val="FF0000"/>
                </a:solidFill>
              </a:rPr>
              <a:t>Minulý čas </a:t>
            </a:r>
            <a:r>
              <a:rPr lang="sk-SK" sz="3200" dirty="0" smtClean="0">
                <a:solidFill>
                  <a:schemeClr val="bg1"/>
                </a:solidFill>
              </a:rPr>
              <a:t>nám popisuje deje, ktoré sa udiali v určitom čase </a:t>
            </a:r>
            <a:r>
              <a:rPr lang="sk-SK" sz="3200" b="1" dirty="0" smtClean="0">
                <a:solidFill>
                  <a:schemeClr val="bg1"/>
                </a:solidFill>
              </a:rPr>
              <a:t>v</a:t>
            </a:r>
            <a:r>
              <a:rPr lang="sk-SK" sz="3200" dirty="0" smtClean="0">
                <a:solidFill>
                  <a:schemeClr val="bg1"/>
                </a:solidFill>
              </a:rPr>
              <a:t> </a:t>
            </a:r>
            <a:r>
              <a:rPr lang="sk-SK" sz="3200" b="1" dirty="0" smtClean="0">
                <a:solidFill>
                  <a:schemeClr val="bg1"/>
                </a:solidFill>
              </a:rPr>
              <a:t>minulosti</a:t>
            </a:r>
            <a:r>
              <a:rPr lang="sk-SK" sz="3200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sk-SK" sz="28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sk-SK" sz="2800" dirty="0">
              <a:solidFill>
                <a:schemeClr val="bg1"/>
              </a:solidFill>
            </a:endParaRPr>
          </a:p>
          <a:p>
            <a:pPr>
              <a:buNone/>
            </a:pPr>
            <a:endParaRPr lang="sk-SK" sz="28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sk-SK" sz="2800" dirty="0">
              <a:solidFill>
                <a:schemeClr val="bg1"/>
              </a:solidFill>
            </a:endParaRPr>
          </a:p>
          <a:p>
            <a:pPr>
              <a:buNone/>
            </a:pPr>
            <a:endParaRPr lang="sk-SK" sz="28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sk-SK" sz="2800" dirty="0">
              <a:solidFill>
                <a:schemeClr val="bg1"/>
              </a:solidFill>
            </a:endParaRPr>
          </a:p>
          <a:p>
            <a:pPr>
              <a:buNone/>
            </a:pPr>
            <a:endParaRPr lang="sk-SK" sz="2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sk-SK" sz="2800" dirty="0" smtClean="0">
                <a:solidFill>
                  <a:schemeClr val="bg1"/>
                </a:solidFill>
              </a:rPr>
              <a:t>           </a:t>
            </a:r>
            <a:r>
              <a:rPr lang="sk-SK" sz="3600" b="1" dirty="0" err="1" smtClean="0">
                <a:solidFill>
                  <a:schemeClr val="bg1"/>
                </a:solidFill>
              </a:rPr>
              <a:t>We</a:t>
            </a:r>
            <a:r>
              <a:rPr lang="sk-SK" sz="3600" b="1" dirty="0" smtClean="0">
                <a:solidFill>
                  <a:schemeClr val="bg1"/>
                </a:solidFill>
              </a:rPr>
              <a:t> </a:t>
            </a:r>
            <a:r>
              <a:rPr lang="sk-SK" sz="3600" b="1" u="sng" dirty="0" err="1" smtClean="0">
                <a:solidFill>
                  <a:srgbClr val="FF0000"/>
                </a:solidFill>
              </a:rPr>
              <a:t>were</a:t>
            </a:r>
            <a:r>
              <a:rPr lang="sk-SK" sz="3600" b="1" dirty="0" smtClean="0">
                <a:solidFill>
                  <a:schemeClr val="bg1"/>
                </a:solidFill>
              </a:rPr>
              <a:t> in Bratislava </a:t>
            </a:r>
            <a:r>
              <a:rPr lang="sk-SK" sz="3600" b="1" dirty="0" err="1" smtClean="0">
                <a:solidFill>
                  <a:schemeClr val="bg1"/>
                </a:solidFill>
              </a:rPr>
              <a:t>last</a:t>
            </a:r>
            <a:r>
              <a:rPr lang="sk-SK" sz="3600" b="1" dirty="0" smtClean="0">
                <a:solidFill>
                  <a:schemeClr val="bg1"/>
                </a:solidFill>
              </a:rPr>
              <a:t> </a:t>
            </a:r>
            <a:r>
              <a:rPr lang="sk-SK" sz="3600" b="1" dirty="0" err="1" smtClean="0">
                <a:solidFill>
                  <a:schemeClr val="bg1"/>
                </a:solidFill>
              </a:rPr>
              <a:t>year</a:t>
            </a:r>
            <a:r>
              <a:rPr lang="sk-SK" sz="3600" b="1" dirty="0" smtClean="0">
                <a:solidFill>
                  <a:schemeClr val="bg1"/>
                </a:solidFill>
              </a:rPr>
              <a:t>.</a:t>
            </a:r>
            <a:endParaRPr lang="sk-SK" sz="36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sk-SK" sz="2800" dirty="0" smtClean="0">
                <a:solidFill>
                  <a:schemeClr val="bg1"/>
                </a:solidFill>
              </a:rPr>
              <a:t>                  </a:t>
            </a:r>
            <a:r>
              <a:rPr lang="sk-SK" sz="2800" i="1" dirty="0" smtClean="0">
                <a:solidFill>
                  <a:schemeClr val="bg1"/>
                </a:solidFill>
              </a:rPr>
              <a:t>Minulý rok sme boli v Bratislave.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H="1" flipV="1">
            <a:off x="8686800" y="228919"/>
            <a:ext cx="61664" cy="45719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pic>
        <p:nvPicPr>
          <p:cNvPr id="6" name="Obrázok 5" descr="DSC028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1772816"/>
            <a:ext cx="3600400" cy="27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 flipV="1">
            <a:off x="457200" y="1412776"/>
            <a:ext cx="8229600" cy="111224"/>
          </a:xfrm>
        </p:spPr>
        <p:txBody>
          <a:bodyPr>
            <a:normAutofit fontScale="25000" lnSpcReduction="20000"/>
          </a:bodyPr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2664296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                 Slovesá delíme na</a:t>
            </a:r>
            <a:br>
              <a:rPr lang="sk-SK" dirty="0" smtClean="0">
                <a:solidFill>
                  <a:schemeClr val="bg1"/>
                </a:solidFill>
              </a:rPr>
            </a:br>
            <a:r>
              <a:rPr lang="sk-SK" dirty="0" smtClean="0">
                <a:solidFill>
                  <a:schemeClr val="bg1"/>
                </a:solidFill>
              </a:rPr>
              <a:t>          </a:t>
            </a:r>
            <a:r>
              <a:rPr lang="sk-SK" b="1" dirty="0" smtClean="0">
                <a:solidFill>
                  <a:srgbClr val="FF0000"/>
                </a:solidFill>
              </a:rPr>
              <a:t>pravidelné</a:t>
            </a:r>
            <a:r>
              <a:rPr lang="sk-SK" dirty="0" smtClean="0">
                <a:solidFill>
                  <a:schemeClr val="bg1"/>
                </a:solidFill>
              </a:rPr>
              <a:t> a </a:t>
            </a:r>
            <a:r>
              <a:rPr lang="sk-SK" b="1" dirty="0" smtClean="0">
                <a:solidFill>
                  <a:srgbClr val="FF0000"/>
                </a:solidFill>
              </a:rPr>
              <a:t>nepravidelné</a:t>
            </a:r>
            <a:endParaRPr lang="sk-SK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/>
          <a:lstStyle/>
          <a:p>
            <a:pPr>
              <a:buNone/>
            </a:pPr>
            <a:r>
              <a:rPr lang="sk-SK" sz="3200" b="1" u="sng" dirty="0" smtClean="0">
                <a:solidFill>
                  <a:srgbClr val="FF0000"/>
                </a:solidFill>
              </a:rPr>
              <a:t>Pravidelné slovesá </a:t>
            </a:r>
            <a:r>
              <a:rPr lang="sk-SK" sz="3200" dirty="0" smtClean="0">
                <a:solidFill>
                  <a:schemeClr val="bg1"/>
                </a:solidFill>
              </a:rPr>
              <a:t>v minulom čase priberajú koncovku </a:t>
            </a:r>
            <a:r>
              <a:rPr lang="sk-SK" sz="3200" b="1" dirty="0" smtClean="0">
                <a:solidFill>
                  <a:srgbClr val="FF0000"/>
                </a:solidFill>
              </a:rPr>
              <a:t>–</a:t>
            </a:r>
            <a:r>
              <a:rPr lang="sk-SK" sz="3200" b="1" dirty="0" err="1" smtClean="0">
                <a:solidFill>
                  <a:srgbClr val="FF0000"/>
                </a:solidFill>
              </a:rPr>
              <a:t>ed</a:t>
            </a:r>
            <a:endParaRPr lang="sk-SK" sz="32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sk-SK" sz="32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sk-SK" sz="32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sk-SK" sz="32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sk-SK" sz="32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sk-SK" sz="32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sk-SK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sk-SK" sz="3600" b="1" dirty="0" err="1" smtClean="0">
                <a:solidFill>
                  <a:schemeClr val="bg1"/>
                </a:solidFill>
              </a:rPr>
              <a:t>We</a:t>
            </a:r>
            <a:r>
              <a:rPr lang="sk-SK" sz="3600" b="1" dirty="0" smtClean="0">
                <a:solidFill>
                  <a:schemeClr val="bg1"/>
                </a:solidFill>
              </a:rPr>
              <a:t> </a:t>
            </a:r>
            <a:r>
              <a:rPr lang="sk-SK" sz="3600" b="1" u="sng" dirty="0" err="1" smtClean="0">
                <a:solidFill>
                  <a:schemeClr val="bg1"/>
                </a:solidFill>
              </a:rPr>
              <a:t>watch</a:t>
            </a:r>
            <a:r>
              <a:rPr lang="sk-SK" sz="3600" b="1" u="sng" dirty="0" err="1" smtClean="0">
                <a:solidFill>
                  <a:srgbClr val="FF0000"/>
                </a:solidFill>
              </a:rPr>
              <a:t>ed</a:t>
            </a:r>
            <a:r>
              <a:rPr lang="sk-SK" sz="3600" b="1" dirty="0" smtClean="0">
                <a:solidFill>
                  <a:schemeClr val="bg1"/>
                </a:solidFill>
              </a:rPr>
              <a:t> </a:t>
            </a:r>
            <a:r>
              <a:rPr lang="sk-SK" sz="3600" b="1" dirty="0" err="1" smtClean="0">
                <a:solidFill>
                  <a:schemeClr val="bg1"/>
                </a:solidFill>
              </a:rPr>
              <a:t>the</a:t>
            </a:r>
            <a:r>
              <a:rPr lang="sk-SK" sz="3600" b="1" dirty="0" smtClean="0">
                <a:solidFill>
                  <a:schemeClr val="bg1"/>
                </a:solidFill>
              </a:rPr>
              <a:t> </a:t>
            </a:r>
            <a:r>
              <a:rPr lang="sk-SK" sz="3600" b="1" dirty="0" err="1" smtClean="0">
                <a:solidFill>
                  <a:schemeClr val="bg1"/>
                </a:solidFill>
              </a:rPr>
              <a:t>monkeys</a:t>
            </a:r>
            <a:r>
              <a:rPr lang="sk-SK" sz="3600" b="1" dirty="0" smtClean="0">
                <a:solidFill>
                  <a:schemeClr val="bg1"/>
                </a:solidFill>
              </a:rPr>
              <a:t> </a:t>
            </a:r>
            <a:r>
              <a:rPr lang="sk-SK" sz="3600" b="1" dirty="0" err="1" smtClean="0">
                <a:solidFill>
                  <a:schemeClr val="bg1"/>
                </a:solidFill>
              </a:rPr>
              <a:t>at</a:t>
            </a:r>
            <a:r>
              <a:rPr lang="sk-SK" sz="3600" b="1" dirty="0" smtClean="0">
                <a:solidFill>
                  <a:schemeClr val="bg1"/>
                </a:solidFill>
              </a:rPr>
              <a:t> </a:t>
            </a:r>
            <a:r>
              <a:rPr lang="sk-SK" sz="3600" b="1" dirty="0" err="1" smtClean="0">
                <a:solidFill>
                  <a:schemeClr val="bg1"/>
                </a:solidFill>
              </a:rPr>
              <a:t>the</a:t>
            </a:r>
            <a:r>
              <a:rPr lang="sk-SK" sz="3600" b="1" dirty="0" smtClean="0">
                <a:solidFill>
                  <a:schemeClr val="bg1"/>
                </a:solidFill>
              </a:rPr>
              <a:t> zoo.</a:t>
            </a:r>
          </a:p>
          <a:p>
            <a:pPr>
              <a:buNone/>
            </a:pPr>
            <a:r>
              <a:rPr lang="sk-SK" sz="2800" i="1" dirty="0" smtClean="0">
                <a:solidFill>
                  <a:schemeClr val="bg1"/>
                </a:solidFill>
              </a:rPr>
              <a:t>V ZOO sme sledovali opice.</a:t>
            </a:r>
          </a:p>
          <a:p>
            <a:pPr>
              <a:buNone/>
            </a:pP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sk-SK" b="1" dirty="0"/>
          </a:p>
        </p:txBody>
      </p:sp>
      <p:pic>
        <p:nvPicPr>
          <p:cNvPr id="4" name="Obrázok 3" descr="DSC029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412776"/>
            <a:ext cx="3888432" cy="2916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>
              <a:buNone/>
            </a:pPr>
            <a:r>
              <a:rPr lang="sk-SK" sz="3600" b="1" dirty="0" err="1" smtClean="0">
                <a:solidFill>
                  <a:schemeClr val="bg1"/>
                </a:solidFill>
              </a:rPr>
              <a:t>We</a:t>
            </a:r>
            <a:r>
              <a:rPr lang="sk-SK" sz="3600" b="1" dirty="0" smtClean="0">
                <a:solidFill>
                  <a:schemeClr val="bg1"/>
                </a:solidFill>
              </a:rPr>
              <a:t> </a:t>
            </a:r>
            <a:r>
              <a:rPr lang="sk-SK" sz="3600" b="1" u="sng" dirty="0" err="1" smtClean="0">
                <a:solidFill>
                  <a:schemeClr val="bg1"/>
                </a:solidFill>
              </a:rPr>
              <a:t>visit</a:t>
            </a:r>
            <a:r>
              <a:rPr lang="sk-SK" sz="3600" b="1" u="sng" dirty="0" err="1" smtClean="0">
                <a:solidFill>
                  <a:srgbClr val="FF0000"/>
                </a:solidFill>
              </a:rPr>
              <a:t>ed</a:t>
            </a:r>
            <a:r>
              <a:rPr lang="sk-SK" sz="3600" b="1" dirty="0" smtClean="0">
                <a:solidFill>
                  <a:schemeClr val="bg1"/>
                </a:solidFill>
              </a:rPr>
              <a:t> Devin </a:t>
            </a:r>
            <a:r>
              <a:rPr lang="sk-SK" sz="3600" b="1" dirty="0" err="1" smtClean="0">
                <a:solidFill>
                  <a:schemeClr val="bg1"/>
                </a:solidFill>
              </a:rPr>
              <a:t>castle</a:t>
            </a:r>
            <a:r>
              <a:rPr lang="sk-SK" sz="3600" b="1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sk-SK" i="1" dirty="0" smtClean="0">
                <a:solidFill>
                  <a:schemeClr val="bg1"/>
                </a:solidFill>
              </a:rPr>
              <a:t>Navštívili sme hrad Devín.</a:t>
            </a:r>
          </a:p>
          <a:p>
            <a:pPr>
              <a:buNone/>
            </a:pPr>
            <a:endParaRPr lang="sk-SK" i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pic>
        <p:nvPicPr>
          <p:cNvPr id="4" name="Obrázok 3" descr="DSC02837.JPG"/>
          <p:cNvPicPr>
            <a:picLocks noChangeAspect="1"/>
          </p:cNvPicPr>
          <p:nvPr/>
        </p:nvPicPr>
        <p:blipFill>
          <a:blip r:embed="rId2" cstate="print"/>
          <a:srcRect l="142" t="189" r="142" b="189"/>
          <a:stretch>
            <a:fillRect/>
          </a:stretch>
        </p:blipFill>
        <p:spPr>
          <a:xfrm>
            <a:off x="2267744" y="1844824"/>
            <a:ext cx="4841771" cy="3627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>
              <a:buNone/>
            </a:pPr>
            <a:r>
              <a:rPr lang="sk-SK" sz="3600" b="1" dirty="0" err="1" smtClean="0">
                <a:solidFill>
                  <a:schemeClr val="bg1"/>
                </a:solidFill>
              </a:rPr>
              <a:t>We</a:t>
            </a:r>
            <a:r>
              <a:rPr lang="sk-SK" sz="3600" b="1" dirty="0" smtClean="0">
                <a:solidFill>
                  <a:schemeClr val="bg1"/>
                </a:solidFill>
              </a:rPr>
              <a:t> </a:t>
            </a:r>
            <a:r>
              <a:rPr lang="sk-SK" sz="3600" b="1" u="sng" dirty="0" err="1" smtClean="0">
                <a:solidFill>
                  <a:schemeClr val="bg1"/>
                </a:solidFill>
              </a:rPr>
              <a:t>play</a:t>
            </a:r>
            <a:r>
              <a:rPr lang="sk-SK" sz="3600" b="1" u="sng" dirty="0" err="1" smtClean="0">
                <a:solidFill>
                  <a:srgbClr val="FF0000"/>
                </a:solidFill>
              </a:rPr>
              <a:t>ed</a:t>
            </a:r>
            <a:r>
              <a:rPr lang="sk-SK" sz="3600" b="1" dirty="0" smtClean="0">
                <a:solidFill>
                  <a:schemeClr val="bg1"/>
                </a:solidFill>
              </a:rPr>
              <a:t> in </a:t>
            </a:r>
            <a:r>
              <a:rPr lang="sk-SK" sz="3600" b="1" dirty="0" err="1" smtClean="0">
                <a:solidFill>
                  <a:schemeClr val="bg1"/>
                </a:solidFill>
              </a:rPr>
              <a:t>the</a:t>
            </a:r>
            <a:r>
              <a:rPr lang="sk-SK" sz="3600" b="1" dirty="0" smtClean="0">
                <a:solidFill>
                  <a:schemeClr val="bg1"/>
                </a:solidFill>
              </a:rPr>
              <a:t> park</a:t>
            </a:r>
            <a:r>
              <a:rPr lang="sk-SK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sk-SK" i="1" dirty="0" smtClean="0">
                <a:solidFill>
                  <a:schemeClr val="bg1"/>
                </a:solidFill>
              </a:rPr>
              <a:t>Hrali sme sa v parku.</a:t>
            </a:r>
          </a:p>
          <a:p>
            <a:pPr>
              <a:buNone/>
            </a:pPr>
            <a:endParaRPr lang="sk-SK" i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pic>
        <p:nvPicPr>
          <p:cNvPr id="4" name="Obrázok 3" descr="DSC028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916832"/>
            <a:ext cx="5220072" cy="3915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>
              <a:buNone/>
            </a:pPr>
            <a:r>
              <a:rPr lang="sk-SK" sz="2800" b="1" u="sng" dirty="0" smtClean="0">
                <a:solidFill>
                  <a:srgbClr val="FF0000"/>
                </a:solidFill>
              </a:rPr>
              <a:t>Nepravidelné slovesá </a:t>
            </a:r>
            <a:r>
              <a:rPr lang="sk-SK" sz="2800" dirty="0" smtClean="0">
                <a:solidFill>
                  <a:schemeClr val="bg1"/>
                </a:solidFill>
              </a:rPr>
              <a:t>v minulom čase netvoríme podľa žiadneho pravidla. Preto sa ich </a:t>
            </a:r>
            <a:r>
              <a:rPr lang="sk-SK" sz="2800" b="1" dirty="0" smtClean="0">
                <a:solidFill>
                  <a:srgbClr val="FF0000"/>
                </a:solidFill>
              </a:rPr>
              <a:t>musíme naučiť</a:t>
            </a:r>
            <a:r>
              <a:rPr lang="sk-SK" sz="2800" dirty="0" smtClean="0">
                <a:solidFill>
                  <a:schemeClr val="bg1"/>
                </a:solidFill>
              </a:rPr>
              <a:t>. </a:t>
            </a:r>
          </a:p>
          <a:p>
            <a:pPr>
              <a:buNone/>
            </a:pPr>
            <a:endParaRPr lang="sk-SK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sk-SK" sz="3600" b="1" dirty="0" err="1" smtClean="0">
                <a:solidFill>
                  <a:schemeClr val="bg1"/>
                </a:solidFill>
              </a:rPr>
              <a:t>We</a:t>
            </a:r>
            <a:r>
              <a:rPr lang="sk-SK" sz="3600" b="1" dirty="0" smtClean="0">
                <a:solidFill>
                  <a:schemeClr val="bg1"/>
                </a:solidFill>
              </a:rPr>
              <a:t> </a:t>
            </a:r>
            <a:r>
              <a:rPr lang="sk-SK" sz="3600" b="1" dirty="0" err="1" smtClean="0">
                <a:solidFill>
                  <a:srgbClr val="FF0000"/>
                </a:solidFill>
              </a:rPr>
              <a:t>saw</a:t>
            </a:r>
            <a:r>
              <a:rPr lang="sk-SK" sz="3600" b="1" dirty="0" smtClean="0">
                <a:solidFill>
                  <a:schemeClr val="bg1"/>
                </a:solidFill>
              </a:rPr>
              <a:t> </a:t>
            </a:r>
            <a:r>
              <a:rPr lang="sk-SK" sz="3600" b="1" dirty="0" err="1" smtClean="0">
                <a:solidFill>
                  <a:schemeClr val="bg1"/>
                </a:solidFill>
              </a:rPr>
              <a:t>the</a:t>
            </a:r>
            <a:r>
              <a:rPr lang="sk-SK" sz="3600" b="1" dirty="0" smtClean="0">
                <a:solidFill>
                  <a:schemeClr val="bg1"/>
                </a:solidFill>
              </a:rPr>
              <a:t> </a:t>
            </a:r>
            <a:r>
              <a:rPr lang="sk-SK" sz="3600" b="1" dirty="0" err="1" smtClean="0">
                <a:solidFill>
                  <a:schemeClr val="bg1"/>
                </a:solidFill>
              </a:rPr>
              <a:t>dinosaurs</a:t>
            </a:r>
            <a:r>
              <a:rPr lang="sk-SK" sz="3600" b="1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sk-SK" sz="3600" b="1" dirty="0" err="1" smtClean="0">
                <a:solidFill>
                  <a:schemeClr val="bg1"/>
                </a:solidFill>
              </a:rPr>
              <a:t>at</a:t>
            </a:r>
            <a:r>
              <a:rPr lang="sk-SK" sz="3600" b="1" dirty="0" smtClean="0">
                <a:solidFill>
                  <a:schemeClr val="bg1"/>
                </a:solidFill>
              </a:rPr>
              <a:t> </a:t>
            </a:r>
            <a:r>
              <a:rPr lang="sk-SK" sz="3600" b="1" dirty="0" err="1" smtClean="0">
                <a:solidFill>
                  <a:schemeClr val="bg1"/>
                </a:solidFill>
              </a:rPr>
              <a:t>the</a:t>
            </a:r>
            <a:r>
              <a:rPr lang="sk-SK" sz="3600" b="1" dirty="0" smtClean="0">
                <a:solidFill>
                  <a:schemeClr val="bg1"/>
                </a:solidFill>
              </a:rPr>
              <a:t> zoo.</a:t>
            </a:r>
          </a:p>
          <a:p>
            <a:pPr>
              <a:buNone/>
            </a:pPr>
            <a:r>
              <a:rPr lang="sk-SK" i="1" dirty="0" smtClean="0">
                <a:solidFill>
                  <a:schemeClr val="bg1"/>
                </a:solidFill>
              </a:rPr>
              <a:t>V ZOO sme videli dinosaury.  </a:t>
            </a:r>
          </a:p>
          <a:p>
            <a:pPr>
              <a:buNone/>
            </a:pPr>
            <a:endParaRPr lang="sk-SK" i="1" dirty="0">
              <a:solidFill>
                <a:schemeClr val="bg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pic>
        <p:nvPicPr>
          <p:cNvPr id="4" name="Obrázok 3" descr="DSC029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556792"/>
            <a:ext cx="3402378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404664"/>
            <a:ext cx="8820472" cy="5721499"/>
          </a:xfrm>
        </p:spPr>
        <p:txBody>
          <a:bodyPr/>
          <a:lstStyle/>
          <a:p>
            <a:pPr>
              <a:buNone/>
            </a:pPr>
            <a:r>
              <a:rPr lang="sk-SK" sz="3600" b="1" dirty="0" smtClean="0">
                <a:solidFill>
                  <a:schemeClr val="bg1"/>
                </a:solidFill>
              </a:rPr>
              <a:t>Dušan </a:t>
            </a:r>
            <a:r>
              <a:rPr lang="sk-SK" sz="3600" b="1" u="sng" dirty="0" err="1" smtClean="0">
                <a:solidFill>
                  <a:srgbClr val="FF0000"/>
                </a:solidFill>
              </a:rPr>
              <a:t>ate</a:t>
            </a:r>
            <a:r>
              <a:rPr lang="sk-SK" sz="3600" b="1" dirty="0" smtClean="0">
                <a:solidFill>
                  <a:schemeClr val="bg1"/>
                </a:solidFill>
              </a:rPr>
              <a:t> a hamburger </a:t>
            </a:r>
            <a:r>
              <a:rPr lang="sk-SK" sz="3600" b="1" dirty="0" err="1" smtClean="0">
                <a:solidFill>
                  <a:schemeClr val="bg1"/>
                </a:solidFill>
              </a:rPr>
              <a:t>at</a:t>
            </a:r>
            <a:r>
              <a:rPr lang="sk-SK" sz="3600" b="1" dirty="0" smtClean="0">
                <a:solidFill>
                  <a:schemeClr val="bg1"/>
                </a:solidFill>
              </a:rPr>
              <a:t> </a:t>
            </a:r>
            <a:r>
              <a:rPr lang="sk-SK" sz="3600" b="1" dirty="0" err="1" smtClean="0">
                <a:solidFill>
                  <a:schemeClr val="bg1"/>
                </a:solidFill>
              </a:rPr>
              <a:t>McDonald´s</a:t>
            </a:r>
            <a:r>
              <a:rPr lang="sk-SK" sz="3600" b="1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sk-SK" i="1" dirty="0" smtClean="0">
                <a:solidFill>
                  <a:schemeClr val="bg1"/>
                </a:solidFill>
              </a:rPr>
              <a:t>Dušan jedol hamburger v </a:t>
            </a:r>
            <a:r>
              <a:rPr lang="sk-SK" i="1" dirty="0" err="1" smtClean="0">
                <a:solidFill>
                  <a:schemeClr val="bg1"/>
                </a:solidFill>
              </a:rPr>
              <a:t>McDonald´s</a:t>
            </a:r>
            <a:r>
              <a:rPr lang="sk-SK" i="1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pic>
        <p:nvPicPr>
          <p:cNvPr id="5" name="Obrázok 4" descr="DSC028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1988840"/>
            <a:ext cx="2859782" cy="3813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>
              <a:buNone/>
            </a:pPr>
            <a:r>
              <a:rPr lang="sk-SK" sz="3600" b="1" dirty="0" err="1" smtClean="0">
                <a:solidFill>
                  <a:schemeClr val="bg1"/>
                </a:solidFill>
              </a:rPr>
              <a:t>Paja</a:t>
            </a:r>
            <a:r>
              <a:rPr lang="sk-SK" sz="3600" b="1" dirty="0" smtClean="0">
                <a:solidFill>
                  <a:schemeClr val="bg1"/>
                </a:solidFill>
              </a:rPr>
              <a:t> </a:t>
            </a:r>
            <a:r>
              <a:rPr lang="sk-SK" sz="3600" b="1" u="sng" dirty="0" err="1" smtClean="0">
                <a:solidFill>
                  <a:srgbClr val="FF0000"/>
                </a:solidFill>
              </a:rPr>
              <a:t>bought</a:t>
            </a:r>
            <a:r>
              <a:rPr lang="sk-SK" sz="3600" b="1" dirty="0" smtClean="0">
                <a:solidFill>
                  <a:schemeClr val="bg1"/>
                </a:solidFill>
              </a:rPr>
              <a:t> a Happy </a:t>
            </a:r>
            <a:r>
              <a:rPr lang="sk-SK" sz="3600" b="1" dirty="0" err="1" smtClean="0">
                <a:solidFill>
                  <a:schemeClr val="bg1"/>
                </a:solidFill>
              </a:rPr>
              <a:t>Meal</a:t>
            </a:r>
            <a:r>
              <a:rPr lang="sk-SK" sz="3600" b="1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sk-SK" i="1" dirty="0" err="1" smtClean="0">
                <a:solidFill>
                  <a:schemeClr val="bg1"/>
                </a:solidFill>
              </a:rPr>
              <a:t>Paja</a:t>
            </a:r>
            <a:r>
              <a:rPr lang="sk-SK" i="1" dirty="0" smtClean="0">
                <a:solidFill>
                  <a:schemeClr val="bg1"/>
                </a:solidFill>
              </a:rPr>
              <a:t> si kúpila Happy </a:t>
            </a:r>
            <a:r>
              <a:rPr lang="sk-SK" i="1" dirty="0" err="1" smtClean="0">
                <a:solidFill>
                  <a:schemeClr val="bg1"/>
                </a:solidFill>
              </a:rPr>
              <a:t>Meal</a:t>
            </a:r>
            <a:r>
              <a:rPr lang="sk-SK" i="1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sk-SK" i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pic>
        <p:nvPicPr>
          <p:cNvPr id="5" name="Obrázok 4" descr="DSC028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420888"/>
            <a:ext cx="4187957" cy="3140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Arkád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237</TotalTime>
  <Words>148</Words>
  <Application>Microsoft Office PowerPoint</Application>
  <PresentationFormat>Prezentácia na obrazovke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Papier</vt:lpstr>
      <vt:lpstr>Minulý čas</vt:lpstr>
      <vt:lpstr>Snímka 2</vt:lpstr>
      <vt:lpstr>                 Slovesá delíme na           pravidelné a nepravidelné</vt:lpstr>
      <vt:lpstr>Snímka 4</vt:lpstr>
      <vt:lpstr>Snímka 5</vt:lpstr>
      <vt:lpstr>Snímka 6</vt:lpstr>
      <vt:lpstr>Snímka 7</vt:lpstr>
      <vt:lpstr>Snímka 8</vt:lpstr>
      <vt:lpstr>Snímka 9</vt:lpstr>
      <vt:lpstr>Čo sme ešte robili na výlete?  Popíšte fotky.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Minulý čas</dc:title>
  <dc:creator>Administrator</dc:creator>
  <cp:lastModifiedBy>Administrator</cp:lastModifiedBy>
  <cp:revision>9</cp:revision>
  <dcterms:created xsi:type="dcterms:W3CDTF">2011-01-11T15:53:36Z</dcterms:created>
  <dcterms:modified xsi:type="dcterms:W3CDTF">2011-01-11T19:50:59Z</dcterms:modified>
</cp:coreProperties>
</file>